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66" r:id="rId3"/>
    <p:sldId id="270" r:id="rId4"/>
    <p:sldId id="267" r:id="rId5"/>
    <p:sldId id="269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7" autoAdjust="0"/>
    <p:restoredTop sz="86397" autoAdjust="0"/>
  </p:normalViewPr>
  <p:slideViewPr>
    <p:cSldViewPr snapToGrid="0">
      <p:cViewPr varScale="1">
        <p:scale>
          <a:sx n="59" d="100"/>
          <a:sy n="59" d="100"/>
        </p:scale>
        <p:origin x="845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1D18A-4CA2-43D5-BF3C-D03C87C6B376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47BF2-9A4D-43CF-A0DD-A613FE486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2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7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2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0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7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7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2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1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4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40B0-E2FD-4253-A368-8612EA53F7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5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A40B0-E2FD-4253-A368-8612EA53F7AF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2A430-F5B7-418B-A0CE-34A6BA05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0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Jack Galuardi – SMC/APT Corp</a:t>
            </a:r>
          </a:p>
          <a:p>
            <a:r>
              <a:rPr lang="en-US" dirty="0" smtClean="0"/>
              <a:t>Paul Snyder – Army CERDEC</a:t>
            </a:r>
          </a:p>
          <a:p>
            <a:r>
              <a:rPr lang="en-US" dirty="0" smtClean="0"/>
              <a:t>Melissa </a:t>
            </a:r>
            <a:r>
              <a:rPr lang="en-US" dirty="0" err="1" smtClean="0"/>
              <a:t>Malasmas</a:t>
            </a:r>
            <a:r>
              <a:rPr lang="en-US" dirty="0" smtClean="0"/>
              <a:t> – Pratt &amp; Whitney</a:t>
            </a:r>
          </a:p>
          <a:p>
            <a:r>
              <a:rPr lang="en-US" dirty="0" smtClean="0"/>
              <a:t>Nathan </a:t>
            </a:r>
            <a:r>
              <a:rPr lang="en-US" dirty="0" err="1" smtClean="0"/>
              <a:t>Braaten</a:t>
            </a:r>
            <a:r>
              <a:rPr lang="en-US" dirty="0" smtClean="0"/>
              <a:t> – Boeing</a:t>
            </a:r>
          </a:p>
          <a:p>
            <a:r>
              <a:rPr lang="en-US" dirty="0" smtClean="0"/>
              <a:t>Heather Calhoun – AMRDEC/PMO</a:t>
            </a:r>
          </a:p>
          <a:p>
            <a:r>
              <a:rPr lang="en-US" dirty="0" smtClean="0"/>
              <a:t>Jeff Samples – BAE Systems</a:t>
            </a:r>
          </a:p>
          <a:p>
            <a:r>
              <a:rPr lang="en-US" dirty="0" smtClean="0"/>
              <a:t>Jeremy </a:t>
            </a:r>
            <a:r>
              <a:rPr lang="en-US" dirty="0" err="1" smtClean="0"/>
              <a:t>Heiskanen</a:t>
            </a:r>
            <a:r>
              <a:rPr lang="en-US" dirty="0" smtClean="0"/>
              <a:t> – ODASD(SE)</a:t>
            </a:r>
          </a:p>
          <a:p>
            <a:r>
              <a:rPr lang="en-US" dirty="0" smtClean="0"/>
              <a:t>Kurt Hogue – PEO-GCS-AMPV</a:t>
            </a:r>
          </a:p>
          <a:p>
            <a:r>
              <a:rPr lang="en-US" dirty="0" smtClean="0"/>
              <a:t>Mark Gordon – OSD/</a:t>
            </a:r>
            <a:r>
              <a:rPr lang="en-US" dirty="0" err="1" smtClean="0"/>
              <a:t>Mfg</a:t>
            </a:r>
            <a:r>
              <a:rPr lang="en-US" dirty="0" smtClean="0"/>
              <a:t> Strategy</a:t>
            </a:r>
          </a:p>
          <a:p>
            <a:r>
              <a:rPr lang="en-US" dirty="0" smtClean="0"/>
              <a:t>Angela Babian – AFRL/RXMS</a:t>
            </a:r>
          </a:p>
          <a:p>
            <a:r>
              <a:rPr lang="en-US" dirty="0" smtClean="0"/>
              <a:t>Ali Al-</a:t>
            </a:r>
            <a:r>
              <a:rPr lang="en-US" dirty="0" err="1" smtClean="0"/>
              <a:t>Hamdani</a:t>
            </a:r>
            <a:r>
              <a:rPr lang="en-US" dirty="0" smtClean="0"/>
              <a:t> – AFRL/RXMS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MRL 1 – 4 </a:t>
            </a:r>
            <a:r>
              <a:rPr lang="en-US" b="1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Is this effort Value added </a:t>
            </a:r>
            <a:r>
              <a:rPr lang="en-US" dirty="0" smtClean="0"/>
              <a:t>to </a:t>
            </a:r>
            <a:r>
              <a:rPr lang="en-US" dirty="0"/>
              <a:t>the acquisition community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Yes with comment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Recommended changes needed with </a:t>
            </a:r>
            <a:r>
              <a:rPr lang="en-US" dirty="0" smtClean="0"/>
              <a:t>proposed language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Yes (document details trends)</a:t>
            </a:r>
            <a:endParaRPr lang="en-US" dirty="0"/>
          </a:p>
          <a:p>
            <a:r>
              <a:rPr lang="en-US" dirty="0"/>
              <a:t>Identify the Issue/Concern and change recommended to address the </a:t>
            </a:r>
            <a:r>
              <a:rPr lang="en-US" dirty="0" smtClean="0"/>
              <a:t>issue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Too prescriptive, MRL 1 (and sometimes 2) too early, too complex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Retain the tone of the rest of the Matrix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Comments – green good, yellow tailored, red heck no!</a:t>
            </a:r>
          </a:p>
          <a:p>
            <a:r>
              <a:rPr lang="en-US" dirty="0" smtClean="0"/>
              <a:t>Any </a:t>
            </a:r>
            <a:r>
              <a:rPr lang="en-US" dirty="0"/>
              <a:t>Additional Comments of Thoughts on what needs to be added </a:t>
            </a:r>
            <a:r>
              <a:rPr lang="en-US" dirty="0" smtClean="0"/>
              <a:t>or  </a:t>
            </a:r>
            <a:r>
              <a:rPr lang="en-US" dirty="0"/>
              <a:t>how best to continue this effort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0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engage a much broader S&amp;T stakeholder group</a:t>
            </a:r>
          </a:p>
          <a:p>
            <a:r>
              <a:rPr lang="en-US" dirty="0" smtClean="0"/>
              <a:t>Need to see a draft for January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05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Standard SOW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 this effort Value added  to the acquisition community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Yes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Recommended changes needed with propose language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Yes, see proposed changes made</a:t>
            </a:r>
            <a:endParaRPr lang="en-US" dirty="0"/>
          </a:p>
          <a:p>
            <a:r>
              <a:rPr lang="en-US" dirty="0"/>
              <a:t>Identify the Issue/Concern and change recommended to address the </a:t>
            </a:r>
            <a:r>
              <a:rPr lang="en-US" dirty="0" smtClean="0"/>
              <a:t>issue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See comments – Industry: Fewer shalls ($), avoid prescriptive language (How-</a:t>
            </a:r>
            <a:r>
              <a:rPr lang="en-US" dirty="0" err="1" smtClean="0">
                <a:solidFill>
                  <a:srgbClr val="FF0000"/>
                </a:solidFill>
              </a:rPr>
              <a:t>Tos</a:t>
            </a:r>
            <a:r>
              <a:rPr lang="en-US" dirty="0" smtClean="0">
                <a:solidFill>
                  <a:srgbClr val="FF0000"/>
                </a:solidFill>
              </a:rPr>
              <a:t>), Consistency in flow down reqts, 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Comments were not rated </a:t>
            </a:r>
          </a:p>
        </p:txBody>
      </p:sp>
    </p:spTree>
    <p:extLst>
      <p:ext uri="{BB962C8B-B14F-4D97-AF65-F5344CB8AC3E}">
        <p14:creationId xmlns:p14="http://schemas.microsoft.com/office/powerpoint/2010/main" val="272315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Comments </a:t>
            </a:r>
            <a:r>
              <a:rPr lang="en-US" dirty="0"/>
              <a:t>or Thoughts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attendees for written feedback</a:t>
            </a:r>
          </a:p>
          <a:p>
            <a:pPr lvl="1"/>
            <a:r>
              <a:rPr lang="en-US" dirty="0" smtClean="0"/>
              <a:t>Army has a list to provide</a:t>
            </a:r>
          </a:p>
          <a:p>
            <a:r>
              <a:rPr lang="en-US" dirty="0" smtClean="0"/>
              <a:t>Add DMSMS clause under other</a:t>
            </a:r>
          </a:p>
          <a:p>
            <a:r>
              <a:rPr lang="en-US" dirty="0" smtClean="0"/>
              <a:t>Add general manufacturing Safety/ESH clause under other</a:t>
            </a:r>
          </a:p>
          <a:p>
            <a:r>
              <a:rPr lang="en-US" dirty="0" smtClean="0"/>
              <a:t>Instructions on “what can be tailored” (bold highlighted words)</a:t>
            </a:r>
          </a:p>
          <a:p>
            <a:r>
              <a:rPr lang="en-US" dirty="0" smtClean="0"/>
              <a:t>Need to have sufficient agreed to shalls to make informed decisions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7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is working, what is not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parts of Deskbook are tailorable (i.e., assessment process, MMP, Reports, etc.) </a:t>
            </a:r>
            <a:endParaRPr lang="en-US" dirty="0"/>
          </a:p>
          <a:p>
            <a:r>
              <a:rPr lang="en-US" dirty="0"/>
              <a:t>What could make the MRL process better or more efficient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Consistency in contracting approach, workforce development, and BOK material (Matrix, Deskbook, Users Guide)</a:t>
            </a:r>
            <a:endParaRPr lang="en-US" dirty="0"/>
          </a:p>
          <a:p>
            <a:r>
              <a:rPr lang="en-US" dirty="0"/>
              <a:t>What should the MRL WG concentrate on during 2019?</a:t>
            </a:r>
          </a:p>
          <a:p>
            <a:pPr lvl="1"/>
            <a:r>
              <a:rPr lang="en-US" dirty="0" smtClean="0"/>
              <a:t>Focus on training to examine current state and future state</a:t>
            </a:r>
          </a:p>
          <a:p>
            <a:pPr lvl="2"/>
            <a:r>
              <a:rPr lang="en-US" dirty="0" smtClean="0"/>
              <a:t>Planning, funding, availability,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81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362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Team One</vt:lpstr>
      <vt:lpstr>MRL 1 – 4 Feedback</vt:lpstr>
      <vt:lpstr>Additional Comments</vt:lpstr>
      <vt:lpstr>Standard SOW Feedback</vt:lpstr>
      <vt:lpstr>Comments or Thoughts </vt:lpstr>
      <vt:lpstr>MRL Process</vt:lpstr>
    </vt:vector>
  </TitlesOfParts>
  <Company>Universal Technology 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Morgan</dc:creator>
  <cp:lastModifiedBy>Team One</cp:lastModifiedBy>
  <cp:revision>50</cp:revision>
  <dcterms:created xsi:type="dcterms:W3CDTF">2016-08-03T18:35:14Z</dcterms:created>
  <dcterms:modified xsi:type="dcterms:W3CDTF">2018-09-26T15:39:35Z</dcterms:modified>
</cp:coreProperties>
</file>